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93406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主要介绍了瑞典的糖果文化以及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周六糖果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这一传统的由来。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08" y="980728"/>
            <a:ext cx="10605597" cy="13024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95058"/>
            <a:ext cx="11485848" cy="5802294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love for candy is a big part of Swedish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瑞典的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January,a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York girl named Mary Graves posted a short video on social media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video,Graves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talked about her weekly visit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BonBon,a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Swedish sweet shop in 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went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pick a mix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sweets from its walls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a few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days,Graves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post had more than a million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people waited in long lines outside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BonBon,waiting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buy Swedish sweets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Swedish candy culture is nothing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study,Sweden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eats more candy than anywhere else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1940s,the Swedish government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 out the dangers of eating too much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told Swedes to eat candy only one day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chose Saturday and the tradition of “Saturday sweets”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1950s,the tradition has seen many families eat a kilogram of sweets every Saturday evening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Sweden’s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 for candy might be because they don’t get much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sunlight,according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an article in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Yorker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northernmost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最北的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town in Sweden experiences polar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极地的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nights from Dec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to Jan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22 days without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sweetness brings a feeling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joy,it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might just be a reason why Swedes can’t stop eating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Swedes,“Saturday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sweets” is more than a sugar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rush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a symbol of culture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joy,wrote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Euro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190550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Mary Graves do to make Swedish sweets popular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a healthy habits of eating sweets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opened a Swedish sweet shop in New York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wrote an article about Swedish candy culture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posted a video on social media about her visit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BonBon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early January, a New York girl named Mary Graves posted a short video on social media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及第二段内容可知，玛丽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格雷夫斯在社交媒体上发布了一段关于她访问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BonBon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的视频，使瑞典糖果流行起来。故选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why did the tradition of “Saturday sweets” start in Sweden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family tradition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government wanted people to eat less sugar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candy shops started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way to celebrate the end of the polar nights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the 1940s, the Swedish government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found out the dangers of eating too much sugar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 told Swedes to eat candy only one day a week, so people chose Saturday and the tradition of 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Saturday sweets’ started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周六糖果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的传统在瑞典开始是因为政府希望人们少吃糖。故选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126876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a reason behind Sweden’s love for candy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Swedish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cannot enjoy enough sunlight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Sweden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 large number of candy factories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Swedish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like sweets when they are young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Swedish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can eat as much candy as they want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“Sweden’s love for candy might be because they don’t get much sunlight, according to an article in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New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Yorker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可知，瑞典人喜欢吃糖果的原因可能是瑞典人不能享受充足的阳光。故选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134076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passage,what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“Saturday sweets” mean for Swedes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 a cultural and joyful tradition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 they can eat sweets only on that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 the start of the weekend celebrations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 the unhealthy eating habits of Swedes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“For Swedes, 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Saturday sweets’ is more than a sugar rush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It’s also a symbol of culture and joy, wrote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Euro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Weekly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News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可知，对于瑞典人来说，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周六糖果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不仅仅是一种糖果享受，也是文化和欢乐的象征。故选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240034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Where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usually read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storybook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travel guide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newspaper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fashion magazine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5874" y="890078"/>
            <a:ext cx="3976099" cy="450690"/>
          </a:xfrm>
          <a:prstGeom prst="rect">
            <a:avLst/>
          </a:prstGeom>
        </p:spPr>
      </p:pic>
      <p:sp>
        <p:nvSpPr>
          <p:cNvPr id="5" name="内容占位符 5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推理判断题。通读全文可知，本文主要介绍了瑞典的糖果文化，文章应该可以在报纸上被看到。故选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3421</Words>
  <Application>WPS 演示</Application>
  <PresentationFormat>自定义</PresentationFormat>
  <Paragraphs>62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469</cp:revision>
  <dcterms:created xsi:type="dcterms:W3CDTF">2020-11-06T05:24:00Z</dcterms:created>
  <dcterms:modified xsi:type="dcterms:W3CDTF">2025-09-16T03:02:37Z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DD2D8F4EA9B44862ABE130145027B93E_12</vt:lpwstr>
  </property>
</Properties>
</file>